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EFB7-3A63-41BA-843E-FBE395BE43BE}" type="datetimeFigureOut">
              <a:rPr lang="ru-RU" smtClean="0"/>
              <a:pPr/>
              <a:t>06.12.2009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57A8E-CBAD-41FF-82A0-6B0782E2C5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EFB7-3A63-41BA-843E-FBE395BE43BE}" type="datetimeFigureOut">
              <a:rPr lang="ru-RU" smtClean="0"/>
              <a:pPr/>
              <a:t>06.12.2009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57A8E-CBAD-41FF-82A0-6B0782E2C5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EFB7-3A63-41BA-843E-FBE395BE43BE}" type="datetimeFigureOut">
              <a:rPr lang="ru-RU" smtClean="0"/>
              <a:pPr/>
              <a:t>06.12.2009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57A8E-CBAD-41FF-82A0-6B0782E2C5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EFB7-3A63-41BA-843E-FBE395BE43BE}" type="datetimeFigureOut">
              <a:rPr lang="ru-RU" smtClean="0"/>
              <a:pPr/>
              <a:t>06.12.2009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57A8E-CBAD-41FF-82A0-6B0782E2C5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EFB7-3A63-41BA-843E-FBE395BE43BE}" type="datetimeFigureOut">
              <a:rPr lang="ru-RU" smtClean="0"/>
              <a:pPr/>
              <a:t>06.12.2009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4B57A8E-CBAD-41FF-82A0-6B0782E2C5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EFB7-3A63-41BA-843E-FBE395BE43BE}" type="datetimeFigureOut">
              <a:rPr lang="ru-RU" smtClean="0"/>
              <a:pPr/>
              <a:t>06.12.2009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57A8E-CBAD-41FF-82A0-6B0782E2C5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EFB7-3A63-41BA-843E-FBE395BE43BE}" type="datetimeFigureOut">
              <a:rPr lang="ru-RU" smtClean="0"/>
              <a:pPr/>
              <a:t>06.12.2009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57A8E-CBAD-41FF-82A0-6B0782E2C5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EFB7-3A63-41BA-843E-FBE395BE43BE}" type="datetimeFigureOut">
              <a:rPr lang="ru-RU" smtClean="0"/>
              <a:pPr/>
              <a:t>06.12.2009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57A8E-CBAD-41FF-82A0-6B0782E2C5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EFB7-3A63-41BA-843E-FBE395BE43BE}" type="datetimeFigureOut">
              <a:rPr lang="ru-RU" smtClean="0"/>
              <a:pPr/>
              <a:t>06.12.2009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57A8E-CBAD-41FF-82A0-6B0782E2C5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EFB7-3A63-41BA-843E-FBE395BE43BE}" type="datetimeFigureOut">
              <a:rPr lang="ru-RU" smtClean="0"/>
              <a:pPr/>
              <a:t>06.12.2009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57A8E-CBAD-41FF-82A0-6B0782E2C5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EFB7-3A63-41BA-843E-FBE395BE43BE}" type="datetimeFigureOut">
              <a:rPr lang="ru-RU" smtClean="0"/>
              <a:pPr/>
              <a:t>06.12.2009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57A8E-CBAD-41FF-82A0-6B0782E2C5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201EFB7-3A63-41BA-843E-FBE395BE43BE}" type="datetimeFigureOut">
              <a:rPr lang="ru-RU" smtClean="0"/>
              <a:pPr/>
              <a:t>06.12.2009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4B57A8E-CBAD-41FF-82A0-6B0782E2C5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969959"/>
          </a:xfrm>
        </p:spPr>
        <p:txBody>
          <a:bodyPr/>
          <a:lstStyle/>
          <a:p>
            <a:r>
              <a:rPr lang="ru-RU" dirty="0" smtClean="0"/>
              <a:t>Крещение Иисуса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604717"/>
            <a:ext cx="6000791" cy="530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28604"/>
            <a:ext cx="492922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Иоанн Предтеча не только сам стал образ­цом святости, служения Богу. Он проповедо­вал </a:t>
            </a:r>
            <a:r>
              <a:rPr lang="ru-RU" b="1" dirty="0"/>
              <a:t>покаяние, </a:t>
            </a:r>
            <a:r>
              <a:rPr lang="ru-RU" dirty="0"/>
              <a:t>без которого невозможно спасение. Покаяние - это искреннее осужде­ние собственных грехов, раскаяние в них и намерение исправиться.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500694" y="285728"/>
            <a:ext cx="2786082" cy="6356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9"/>
            <a:ext cx="8229600" cy="21431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Обращенных к покаянию людей Иоанн кре­стил в водах реки </a:t>
            </a:r>
            <a:r>
              <a:rPr lang="ru-RU" b="1" dirty="0"/>
              <a:t>Иордан </a:t>
            </a:r>
            <a:r>
              <a:rPr lang="ru-RU" dirty="0"/>
              <a:t>для новой, правед­ной жизни. Крестить - первоначально означа­ло «омывать», возрождать к новой жизни.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71604" y="2214554"/>
            <a:ext cx="5500726" cy="4441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1"/>
            <a:ext cx="8501122" cy="207170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/>
              <a:t>Иоанн проповедовал (учил) о Христе: «Идёт</a:t>
            </a:r>
          </a:p>
          <a:p>
            <a:pPr>
              <a:buNone/>
            </a:pPr>
            <a:r>
              <a:rPr lang="ru-RU" dirty="0"/>
              <a:t>за мною Сильнейший меня, у Которого я не-</a:t>
            </a:r>
          </a:p>
          <a:p>
            <a:pPr>
              <a:buNone/>
            </a:pPr>
            <a:r>
              <a:rPr lang="ru-RU" dirty="0"/>
              <a:t>недостоин, наклонившись, развязать ремень</a:t>
            </a:r>
          </a:p>
          <a:p>
            <a:pPr>
              <a:buNone/>
            </a:pPr>
            <a:r>
              <a:rPr lang="ru-RU" baseline="30000" dirty="0"/>
              <a:t> </a:t>
            </a:r>
            <a:r>
              <a:rPr lang="ru-RU" dirty="0"/>
              <a:t>обуви Его. Я крестил вас водою, а Он будет</a:t>
            </a:r>
          </a:p>
          <a:p>
            <a:pPr>
              <a:buNone/>
            </a:pPr>
            <a:r>
              <a:rPr lang="ru-RU" dirty="0"/>
              <a:t>крестить Духом Святым».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85918" y="2428867"/>
            <a:ext cx="6000792" cy="4273039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14480" y="0"/>
            <a:ext cx="4929222" cy="6892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42852"/>
            <a:ext cx="4643470" cy="6559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071670" y="0"/>
            <a:ext cx="4429156" cy="680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r>
              <a:rPr lang="ru-RU" b="1" dirty="0"/>
              <a:t>Покаяние </a:t>
            </a:r>
            <a:r>
              <a:rPr lang="ru-RU" dirty="0"/>
              <a:t>- искреннее осуждение соб­ственных грехов, раскаяние в них и на­мерение исправиться. </a:t>
            </a:r>
            <a:r>
              <a:rPr lang="ru-RU" b="1" dirty="0"/>
              <a:t>Пост </a:t>
            </a:r>
            <a:r>
              <a:rPr lang="ru-RU" dirty="0"/>
              <a:t>- воздержание в пище во время усиленной молитвы к Богу. </a:t>
            </a:r>
            <a:r>
              <a:rPr lang="ru-RU" b="1" dirty="0"/>
              <a:t>Иордан </a:t>
            </a:r>
            <a:r>
              <a:rPr lang="ru-RU" dirty="0"/>
              <a:t>- река в Палестине, в которой Иоанн Предтеча крестил людей и Само­го Христа.</a:t>
            </a:r>
          </a:p>
          <a:p>
            <a:r>
              <a:rPr lang="ru-RU" b="1" dirty="0"/>
              <a:t>Крещение Иисуса Христа (</a:t>
            </a:r>
            <a:r>
              <a:rPr lang="ru-RU" b="1" dirty="0" smtClean="0"/>
              <a:t>Богоявление</a:t>
            </a:r>
            <a:r>
              <a:rPr lang="ru-RU" b="1" dirty="0"/>
              <a:t>) - 19 января. Миссия </a:t>
            </a:r>
            <a:r>
              <a:rPr lang="ru-RU" dirty="0"/>
              <a:t>- особое задание.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</TotalTime>
  <Words>164</Words>
  <Application>Microsoft Office PowerPoint</Application>
  <PresentationFormat>Экран 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Крещение Иисуса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Крещение Иисуса</dc:title>
  <dc:creator>999</dc:creator>
  <cp:lastModifiedBy>999</cp:lastModifiedBy>
  <cp:revision>3</cp:revision>
  <dcterms:created xsi:type="dcterms:W3CDTF">2009-11-26T19:45:45Z</dcterms:created>
  <dcterms:modified xsi:type="dcterms:W3CDTF">2009-12-06T14:57:06Z</dcterms:modified>
</cp:coreProperties>
</file>