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2DA5A-6355-40C9-B8F9-F379E4981E28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E7FBE0-4DF2-40FC-A510-0C556364A2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2DA5A-6355-40C9-B8F9-F379E4981E28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7FBE0-4DF2-40FC-A510-0C556364A2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2DA5A-6355-40C9-B8F9-F379E4981E28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7FBE0-4DF2-40FC-A510-0C556364A2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272DA5A-6355-40C9-B8F9-F379E4981E28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4E7FBE0-4DF2-40FC-A510-0C556364A2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2DA5A-6355-40C9-B8F9-F379E4981E28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7FBE0-4DF2-40FC-A510-0C556364A2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2DA5A-6355-40C9-B8F9-F379E4981E28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7FBE0-4DF2-40FC-A510-0C556364A2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7FBE0-4DF2-40FC-A510-0C556364A2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2DA5A-6355-40C9-B8F9-F379E4981E28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2DA5A-6355-40C9-B8F9-F379E4981E28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7FBE0-4DF2-40FC-A510-0C556364A2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2DA5A-6355-40C9-B8F9-F379E4981E28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7FBE0-4DF2-40FC-A510-0C556364A2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272DA5A-6355-40C9-B8F9-F379E4981E28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4E7FBE0-4DF2-40FC-A510-0C556364A2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2DA5A-6355-40C9-B8F9-F379E4981E28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E7FBE0-4DF2-40FC-A510-0C556364A2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272DA5A-6355-40C9-B8F9-F379E4981E28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4E7FBE0-4DF2-40FC-A510-0C556364A2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КАК </a:t>
            </a:r>
            <a:r>
              <a:rPr lang="ru-RU" b="1"/>
              <a:t>БОРОЛИСЬ </a:t>
            </a:r>
            <a:r>
              <a:rPr lang="ru-RU" b="1" smtClean="0"/>
              <a:t> С </a:t>
            </a:r>
            <a:r>
              <a:rPr lang="ru-RU" b="1" dirty="0"/>
              <a:t>ИКОНАМИ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28736"/>
            <a:ext cx="6715172" cy="5319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42852"/>
            <a:ext cx="8358246" cy="15001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И Седьмой Вселенский собор, который проходил в 787 году в городе </a:t>
            </a:r>
            <a:r>
              <a:rPr lang="ru-RU" dirty="0" err="1"/>
              <a:t>Никее</a:t>
            </a:r>
            <a:r>
              <a:rPr lang="ru-RU" dirty="0"/>
              <a:t>, утвердил </a:t>
            </a:r>
            <a:r>
              <a:rPr lang="ru-RU" b="1" dirty="0" err="1"/>
              <a:t>иконопочитание</a:t>
            </a:r>
            <a:r>
              <a:rPr lang="ru-RU" b="1" dirty="0"/>
              <a:t>. 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635222"/>
            <a:ext cx="4143404" cy="5222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1"/>
            <a:ext cx="8501122" cy="18573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В молитве перед иконой верующий обращается к первообразу. Таким образом, почитая святые иконы, христианин поклоняется Богу.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210" y="1785926"/>
            <a:ext cx="726725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85728"/>
            <a:ext cx="485778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Икона для верующего человека - это святыня, окно в горний мир, связь со всей Церковью, образ </a:t>
            </a:r>
            <a:r>
              <a:rPr lang="ru-RU" dirty="0" smtClean="0"/>
              <a:t>вселенной</a:t>
            </a:r>
            <a:r>
              <a:rPr lang="ru-RU" dirty="0"/>
              <a:t>, полнота мира. Для неверующего, но культурного человека - это история, связь времён и поколений, произведение искусства. </a:t>
            </a:r>
          </a:p>
        </p:txBody>
      </p:sp>
      <p:pic>
        <p:nvPicPr>
          <p:cNvPr id="2050" name="Picture 2" descr="C:\Documents and Settings\999\Мои документы\Мои рисунки\иконы, картины открытый урок\Икона 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2066" y="428604"/>
            <a:ext cx="3929090" cy="4937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4071934" cy="450059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/>
              <a:t>Священное Писание - Библия</a:t>
            </a:r>
            <a:r>
              <a:rPr lang="ru-RU" dirty="0"/>
              <a:t> - содержит </a:t>
            </a:r>
            <a:r>
              <a:rPr lang="ru-RU" dirty="0" smtClean="0"/>
              <a:t>знания </a:t>
            </a:r>
            <a:r>
              <a:rPr lang="ru-RU" dirty="0"/>
              <a:t>о мире до </a:t>
            </a:r>
            <a:r>
              <a:rPr lang="ru-RU" b="1" dirty="0"/>
              <a:t>Спасителя</a:t>
            </a:r>
            <a:r>
              <a:rPr lang="ru-RU" dirty="0"/>
              <a:t>, о приходе Спасителя </a:t>
            </a:r>
            <a:r>
              <a:rPr lang="ru-RU" i="1" dirty="0" smtClean="0"/>
              <a:t>и</a:t>
            </a:r>
            <a:r>
              <a:rPr lang="en-US" i="1" dirty="0" smtClean="0"/>
              <a:t> </a:t>
            </a:r>
            <a:r>
              <a:rPr lang="ru-RU" dirty="0"/>
              <a:t>первых апостолах. Больше в Священное Писание вносили ни одной строчки, ни одного слова. Но </a:t>
            </a:r>
            <a:r>
              <a:rPr lang="en-US" dirty="0" smtClean="0"/>
              <a:t>no</a:t>
            </a:r>
            <a:r>
              <a:rPr lang="ru-RU" dirty="0" smtClean="0"/>
              <a:t>следующая </a:t>
            </a:r>
            <a:r>
              <a:rPr lang="ru-RU" dirty="0"/>
              <a:t>духовная жизнь православного мира </a:t>
            </a:r>
            <a:r>
              <a:rPr lang="ru-RU" dirty="0" smtClean="0"/>
              <a:t>сохраняется</a:t>
            </a:r>
            <a:r>
              <a:rPr lang="ru-RU" dirty="0"/>
              <a:t>, в том числе и в иконах.</a:t>
            </a:r>
          </a:p>
        </p:txBody>
      </p:sp>
      <p:pic>
        <p:nvPicPr>
          <p:cNvPr id="3074" name="Picture 2" descr="C:\Documents and Settings\999\Мои документы\Мои рисунки\иконы, картины открытый урок\3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000108"/>
            <a:ext cx="4572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4500594" cy="47149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Иконописные образы передают историю </a:t>
            </a:r>
            <a:r>
              <a:rPr lang="ru-RU" dirty="0" smtClean="0"/>
              <a:t>Церкви, </a:t>
            </a:r>
            <a:r>
              <a:rPr lang="ru-RU" dirty="0"/>
              <a:t>раскрывают суть подвигов христианских: как </a:t>
            </a:r>
            <a:r>
              <a:rPr lang="ru-RU" dirty="0" smtClean="0"/>
              <a:t>святые </a:t>
            </a:r>
            <a:r>
              <a:rPr lang="ru-RU" dirty="0"/>
              <a:t>посвящали свой труд, самые искренние молитвы, </a:t>
            </a:r>
            <a:r>
              <a:rPr lang="ru-RU" cap="small" dirty="0" smtClean="0"/>
              <a:t>всю </a:t>
            </a:r>
            <a:r>
              <a:rPr lang="ru-RU" dirty="0"/>
              <a:t>свою жизнь спасению души и спасению других </a:t>
            </a:r>
            <a:r>
              <a:rPr lang="ru-RU" dirty="0" smtClean="0"/>
              <a:t>людей, </a:t>
            </a:r>
            <a:r>
              <a:rPr lang="ru-RU" dirty="0"/>
              <a:t>спасению всего мира.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C:\Documents and Settings\999\Мои документы\Мои рисунки\иконы, картины открытый урок\Рисунок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14290"/>
            <a:ext cx="3872854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4500594" cy="39290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Но были времена, когда с иконами боролись, их </a:t>
            </a:r>
            <a:r>
              <a:rPr lang="ru-RU" dirty="0" smtClean="0"/>
              <a:t>уничтожали</a:t>
            </a:r>
            <a:r>
              <a:rPr lang="ru-RU" dirty="0"/>
              <a:t>. И даже в наше время иногда встречаются </a:t>
            </a:r>
            <a:r>
              <a:rPr lang="ru-RU" dirty="0" smtClean="0"/>
              <a:t>такие </a:t>
            </a:r>
            <a:r>
              <a:rPr lang="ru-RU" dirty="0"/>
              <a:t>люди. </a:t>
            </a:r>
          </a:p>
        </p:txBody>
      </p:sp>
      <p:pic>
        <p:nvPicPr>
          <p:cNvPr id="5122" name="Picture 2" descr="C:\Documents and Settings\999\Мои документы\Мои рисунки\иконы, картины открытый урок\Дионисий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2066" y="357166"/>
            <a:ext cx="3857652" cy="6095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85729"/>
            <a:ext cx="4572032" cy="414340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До </a:t>
            </a:r>
            <a:r>
              <a:rPr lang="ru-RU" dirty="0"/>
              <a:t>Рождества Христова Бога никто не видел. Господь открывался людям только как Дух </a:t>
            </a:r>
            <a:r>
              <a:rPr lang="ru-RU" dirty="0" smtClean="0"/>
              <a:t>Святой </a:t>
            </a:r>
            <a:r>
              <a:rPr lang="ru-RU" dirty="0"/>
              <a:t>- Дух любви, правды, добра. И поэтому писать или как-то по-другому изображать Бога означало всё равно что выдумывать, фантазировать и создавать </a:t>
            </a:r>
            <a:r>
              <a:rPr lang="ru-RU" b="1" dirty="0" smtClean="0"/>
              <a:t>кумира.</a:t>
            </a:r>
            <a:endParaRPr lang="ru-RU" dirty="0"/>
          </a:p>
        </p:txBody>
      </p:sp>
      <p:pic>
        <p:nvPicPr>
          <p:cNvPr id="6146" name="Picture 2" descr="C:\Documents and Settings\999\Мои документы\Мои рисунки\икона\икона 0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2" y="857232"/>
            <a:ext cx="4006818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4286280" cy="5143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Но вот произошло долгожданное событие, о котором предупреждали пророки, - состоялось высшее </a:t>
            </a:r>
            <a:r>
              <a:rPr lang="ru-RU" dirty="0" smtClean="0"/>
              <a:t>Откровение </a:t>
            </a:r>
            <a:r>
              <a:rPr lang="ru-RU" dirty="0"/>
              <a:t>Божие - </a:t>
            </a:r>
            <a:r>
              <a:rPr lang="ru-RU" b="1" dirty="0" err="1"/>
              <a:t>Боговоплощение</a:t>
            </a:r>
            <a:r>
              <a:rPr lang="ru-RU" b="1" dirty="0"/>
              <a:t>. </a:t>
            </a:r>
            <a:r>
              <a:rPr lang="ru-RU" dirty="0"/>
              <a:t>Господь - Сын Божий -воплотился, родился во плоти </a:t>
            </a:r>
            <a:r>
              <a:rPr lang="ru-RU" dirty="0" smtClean="0"/>
              <a:t>человеческой.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500042"/>
            <a:ext cx="427556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53"/>
            <a:ext cx="8229600" cy="235745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Все </a:t>
            </a:r>
            <a:r>
              <a:rPr lang="ru-RU" dirty="0"/>
              <a:t>важнейшие вопросы можно было обсудить на </a:t>
            </a:r>
            <a:r>
              <a:rPr lang="ru-RU" b="1" dirty="0"/>
              <a:t>Вселенском соборе, </a:t>
            </a:r>
            <a:r>
              <a:rPr lang="ru-RU" dirty="0"/>
              <a:t>а его решение должно было стать обязательным для всех христиан. Вселенские соборы - это многочисленные собрания, на которые съезжались представители всех христианских общин.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3" y="2500306"/>
            <a:ext cx="5667415" cy="425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0"/>
            <a:ext cx="5357850" cy="682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36</TotalTime>
  <Words>297</Words>
  <Application>Microsoft Office PowerPoint</Application>
  <PresentationFormat>Экран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КАК БОРОЛИСЬ  С ИКОНАМИ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БОРОЛИСЬ С ИКОНАМИ </dc:title>
  <dc:creator>999</dc:creator>
  <cp:lastModifiedBy>999</cp:lastModifiedBy>
  <cp:revision>7</cp:revision>
  <dcterms:created xsi:type="dcterms:W3CDTF">2009-11-17T21:46:55Z</dcterms:created>
  <dcterms:modified xsi:type="dcterms:W3CDTF">2009-12-06T16:06:25Z</dcterms:modified>
</cp:coreProperties>
</file>